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431E-B7E0-4A88-A20C-D922C6296913}" type="datetimeFigureOut">
              <a:rPr lang="en-GB" smtClean="0"/>
              <a:pPr/>
              <a:t>24/06/2017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D9D5-B81E-4B55-A039-6A86AD00D6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564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431E-B7E0-4A88-A20C-D922C6296913}" type="datetimeFigureOut">
              <a:rPr lang="en-GB" smtClean="0"/>
              <a:pPr/>
              <a:t>24/06/2017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D9D5-B81E-4B55-A039-6A86AD00D6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174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431E-B7E0-4A88-A20C-D922C6296913}" type="datetimeFigureOut">
              <a:rPr lang="en-GB" smtClean="0"/>
              <a:pPr/>
              <a:t>24/06/2017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D9D5-B81E-4B55-A039-6A86AD00D6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544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431E-B7E0-4A88-A20C-D922C6296913}" type="datetimeFigureOut">
              <a:rPr lang="en-GB" smtClean="0"/>
              <a:pPr/>
              <a:t>24/06/2017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D9D5-B81E-4B55-A039-6A86AD00D6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38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431E-B7E0-4A88-A20C-D922C6296913}" type="datetimeFigureOut">
              <a:rPr lang="en-GB" smtClean="0"/>
              <a:pPr/>
              <a:t>24/06/2017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D9D5-B81E-4B55-A039-6A86AD00D6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113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431E-B7E0-4A88-A20C-D922C6296913}" type="datetimeFigureOut">
              <a:rPr lang="en-GB" smtClean="0"/>
              <a:pPr/>
              <a:t>24/06/2017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D9D5-B81E-4B55-A039-6A86AD00D6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915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431E-B7E0-4A88-A20C-D922C6296913}" type="datetimeFigureOut">
              <a:rPr lang="en-GB" smtClean="0"/>
              <a:pPr/>
              <a:t>24/06/2017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D9D5-B81E-4B55-A039-6A86AD00D6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42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431E-B7E0-4A88-A20C-D922C6296913}" type="datetimeFigureOut">
              <a:rPr lang="en-GB" smtClean="0"/>
              <a:pPr/>
              <a:t>24/06/2017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D9D5-B81E-4B55-A039-6A86AD00D6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176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431E-B7E0-4A88-A20C-D922C6296913}" type="datetimeFigureOut">
              <a:rPr lang="en-GB" smtClean="0"/>
              <a:pPr/>
              <a:t>24/06/2017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D9D5-B81E-4B55-A039-6A86AD00D6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189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431E-B7E0-4A88-A20C-D922C6296913}" type="datetimeFigureOut">
              <a:rPr lang="en-GB" smtClean="0"/>
              <a:pPr/>
              <a:t>24/06/2017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D9D5-B81E-4B55-A039-6A86AD00D6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917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431E-B7E0-4A88-A20C-D922C6296913}" type="datetimeFigureOut">
              <a:rPr lang="en-GB" smtClean="0"/>
              <a:pPr/>
              <a:t>24/06/2017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D9D5-B81E-4B55-A039-6A86AD00D6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723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F431E-B7E0-4A88-A20C-D922C6296913}" type="datetimeFigureOut">
              <a:rPr lang="en-GB" smtClean="0"/>
              <a:pPr/>
              <a:t>24/06/2017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FD9D5-B81E-4B55-A039-6A86AD00D6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441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795" y="0"/>
            <a:ext cx="10058400" cy="671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29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36" y="212725"/>
            <a:ext cx="12053728" cy="6365875"/>
          </a:xfrm>
        </p:spPr>
      </p:pic>
    </p:spTree>
    <p:extLst>
      <p:ext uri="{BB962C8B-B14F-4D97-AF65-F5344CB8AC3E}">
        <p14:creationId xmlns:p14="http://schemas.microsoft.com/office/powerpoint/2010/main" xmlns="" val="380625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9900" y="566642"/>
            <a:ext cx="6299200" cy="58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2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700" y="523055"/>
            <a:ext cx="8538890" cy="55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2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159" y="444500"/>
            <a:ext cx="7144254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386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McAllister</dc:creator>
  <cp:lastModifiedBy>Aisling</cp:lastModifiedBy>
  <cp:revision>1</cp:revision>
  <dcterms:created xsi:type="dcterms:W3CDTF">2017-04-24T14:15:50Z</dcterms:created>
  <dcterms:modified xsi:type="dcterms:W3CDTF">2017-06-24T18:39:49Z</dcterms:modified>
</cp:coreProperties>
</file>